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B54345-FF01-4AC4-9A18-587E651BD53A}" v="57" dt="2026-05-06T17:15:28.1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EB72E-23E1-481F-E95A-403596D4B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AC45B2-0DEA-5408-E5DB-24162682A5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9730F0-6E44-C4F5-6C8E-CED2CF272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7AAF-8BFE-4936-A8A6-9F8443DA9112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801A78-C1C4-D0D5-6891-D7002E964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B695F-D3CA-70D6-D6D6-F78275BC4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4543-4ADD-46E9-9753-79F3A908A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618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F63A6-AAAD-695F-7EDB-146AE5664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A7C117-948E-75A5-5DEE-643542436F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96E63-C1A7-8E74-F0A1-1F8ED5A62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7AAF-8BFE-4936-A8A6-9F8443DA9112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482D3D-E5A8-CDE6-219D-07D4B241C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91F4E-802D-344B-C181-728B5579B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4543-4ADD-46E9-9753-79F3A908A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307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37DD42-2C93-9E99-F8C5-B4FEA30B24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DEBC3D-26D8-AA85-5238-F411E3D483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75676-9B83-FD06-4B24-BF0002556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7AAF-8BFE-4936-A8A6-9F8443DA9112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ECC5D7-F6A7-63EF-2BE4-A99E65623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6BCE7-948E-EA1C-090F-E9BA1697C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4543-4ADD-46E9-9753-79F3A908A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727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9CFD5-B41D-F0DB-9136-0DBF80DF4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F0AE6-D2F2-8E02-1F9D-E706C64DC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73F8DA-4A27-D276-DC12-5D2826E29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7AAF-8BFE-4936-A8A6-9F8443DA9112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51AAE0-BB3D-05C0-B084-DFE53191F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3D6CEE-6FA8-2845-D46E-5610FB951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4543-4ADD-46E9-9753-79F3A908A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412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6F5C4-E26B-E56C-9E3E-842910EE1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BDF3BE-DCC0-DAAE-FAEB-FBEB8CE2B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087E92-7AF5-4B66-7389-D4589C5ED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7AAF-8BFE-4936-A8A6-9F8443DA9112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1E97C7-B28A-06E4-B879-127BD5FF3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88AE74-1AFB-F079-BE91-323F2A415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4543-4ADD-46E9-9753-79F3A908A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86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FD65B-5A8A-5494-A133-D0D547795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EF80F-E0FC-2B5D-7A53-0D06D22459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9B212D-42B6-CEC2-7963-3D26F086E7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505FF6-8AE2-16F3-744F-A22DE6E6D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7AAF-8BFE-4936-A8A6-9F8443DA9112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8AFCBD-AF23-3965-914A-596835B4F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D0D054-0141-8F30-067F-983E7AC7D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4543-4ADD-46E9-9753-79F3A908A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449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AFA36-B30D-DC70-C6E8-D2025EA31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58957-E597-0B5C-93F8-7F5D8934B0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029F81-E7CB-9CBF-40B8-79CAAB59C7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F21E84-F98A-E75D-4AF6-1D409E2C71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C19E62-EC38-FD2C-47F2-E6096F5219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A74D21-5E9B-951D-DAB7-8ADDF7DBB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7AAF-8BFE-4936-A8A6-9F8443DA9112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EC5D7-049F-239B-744C-9105AE3A1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45E321-572D-92AF-06A0-2089DB7E8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4543-4ADD-46E9-9753-79F3A908A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57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AF830-5C8D-7A62-890E-57F1A9639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86E385-91D7-B897-A40B-CD2D11A5E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7AAF-8BFE-4936-A8A6-9F8443DA9112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E8F0E7-EC6F-47B4-CD88-514AF34ED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18377D-3DC7-178A-2EBA-94AFDFB5F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4543-4ADD-46E9-9753-79F3A908A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632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7586F2-5EE5-98AC-8F3A-FA9FA5546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7AAF-8BFE-4936-A8A6-9F8443DA9112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DECA54-0C7C-35C4-7BD6-B14E67D99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2D36A-FC68-7FDC-C5C8-6DD8EBBBD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4543-4ADD-46E9-9753-79F3A908A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8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08D47-51CF-C1FA-CA5A-52060A390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FE45E8-995C-72A8-DA4A-1B5EE9325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A95C44-B01F-6ED5-0021-F0B3C57EFD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C0A78F-A127-0640-0505-CF6F57627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7AAF-8BFE-4936-A8A6-9F8443DA9112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6405D8-4EDF-5CC8-5D21-02132E93C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B38A7D-516E-3090-9CE0-76342BAF9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4543-4ADD-46E9-9753-79F3A908A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303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AE7B3-3CA2-893C-6991-D364E311A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CCB185-7ACC-F4F5-F715-37449FF4DF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AB896C-11F5-BEEC-7981-1D3C636E3A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2DBEB8-025A-9C9D-9C57-FA5E70408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7AAF-8BFE-4936-A8A6-9F8443DA9112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552312-0932-3379-7083-DA5FCFF5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75B0E2-F8FF-0CAF-6B3C-E5051B68F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4543-4ADD-46E9-9753-79F3A908A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21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8D7207-EAB0-8408-C766-F63C46AAF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C06E49-FEE4-EA71-335D-7A2AEEC39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16AFE5-862E-7E9E-608B-EF53C41E6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EE7AAF-8BFE-4936-A8A6-9F8443DA9112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BFCBBD-3DF3-FCB0-D9AD-B3011221F2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7AE03-CBF7-5380-D7B1-BE5BF151CF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564543-4ADD-46E9-9753-79F3A908A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451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440FF-3C87-FE08-0886-341216BB76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2956" y="5088834"/>
            <a:ext cx="602974" cy="488467"/>
          </a:xfrm>
        </p:spPr>
        <p:txBody>
          <a:bodyPr>
            <a:norm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No build</a:t>
            </a:r>
          </a:p>
        </p:txBody>
      </p:sp>
    </p:spTree>
    <p:extLst>
      <p:ext uri="{BB962C8B-B14F-4D97-AF65-F5344CB8AC3E}">
        <p14:creationId xmlns:p14="http://schemas.microsoft.com/office/powerpoint/2010/main" val="2524292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BAA95-1546-E0A4-603C-73E55FDBC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3139" y="5049078"/>
            <a:ext cx="871330" cy="438358"/>
          </a:xfrm>
        </p:spPr>
        <p:txBody>
          <a:bodyPr>
            <a:norm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Ramp Reconfiguration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082941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6F8CB8-79FB-F01C-D065-4E81E838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27DA5-4376-C5B4-B936-456D42214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2774" y="5059018"/>
            <a:ext cx="1060174" cy="428418"/>
          </a:xfrm>
        </p:spPr>
        <p:txBody>
          <a:bodyPr>
            <a:norm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Walker Street Connection</a:t>
            </a:r>
          </a:p>
        </p:txBody>
      </p:sp>
    </p:spTree>
    <p:extLst>
      <p:ext uri="{BB962C8B-B14F-4D97-AF65-F5344CB8AC3E}">
        <p14:creationId xmlns:p14="http://schemas.microsoft.com/office/powerpoint/2010/main" val="3738149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F6126B-7F9A-0512-AE52-9AA6C9875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BDC4D-B987-CC46-AB80-0B5623E7C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2834" y="5148470"/>
            <a:ext cx="1010478" cy="388662"/>
          </a:xfrm>
        </p:spPr>
        <p:txBody>
          <a:bodyPr>
            <a:norm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Mineral Street Connection</a:t>
            </a:r>
          </a:p>
        </p:txBody>
      </p:sp>
    </p:spTree>
    <p:extLst>
      <p:ext uri="{BB962C8B-B14F-4D97-AF65-F5344CB8AC3E}">
        <p14:creationId xmlns:p14="http://schemas.microsoft.com/office/powerpoint/2010/main" val="4197520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CFBC0C-3BCA-7918-5BCC-32AB46FEF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63687-3799-3337-78FE-3CA3239C4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2896" y="5059018"/>
            <a:ext cx="771939" cy="388662"/>
          </a:xfrm>
        </p:spPr>
        <p:txBody>
          <a:bodyPr>
            <a:norm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Ramp Removal</a:t>
            </a:r>
          </a:p>
        </p:txBody>
      </p:sp>
    </p:spTree>
    <p:extLst>
      <p:ext uri="{BB962C8B-B14F-4D97-AF65-F5344CB8AC3E}">
        <p14:creationId xmlns:p14="http://schemas.microsoft.com/office/powerpoint/2010/main" val="167800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B479DE97358D43AEB72738EE1F2D08" ma:contentTypeVersion="2" ma:contentTypeDescription="Create a new document." ma:contentTypeScope="" ma:versionID="e084a3b99851304f4f38e77c997b3e73">
  <xsd:schema xmlns:xsd="http://www.w3.org/2001/XMLSchema" xmlns:xs="http://www.w3.org/2001/XMLSchema" xmlns:p="http://schemas.microsoft.com/office/2006/metadata/properties" xmlns:ns1="http://schemas.microsoft.com/sharepoint/v3" xmlns:ns2="a8b72882-1d02-4704-8464-4e9c6e9dc531" targetNamespace="http://schemas.microsoft.com/office/2006/metadata/properties" ma:root="true" ma:fieldsID="e1c1267e1aa6198bcb4d2224473d480d" ns1:_="" ns2:_="">
    <xsd:import namespace="http://schemas.microsoft.com/sharepoint/v3"/>
    <xsd:import namespace="a8b72882-1d02-4704-8464-4e9c6e9dc531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b72882-1d02-4704-8464-4e9c6e9dc53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0B1BDA9A-CFFE-4C86-BAA8-127B7928ADE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44C6C1-FC11-4E6A-9F5F-08B728F4D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8b72882-1d02-4704-8464-4e9c6e9dc5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D275731-91D3-41C7-BE11-92FCCE36801D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No build</vt:lpstr>
      <vt:lpstr>Ramp Reconfiguration</vt:lpstr>
      <vt:lpstr>Walker Street Connection</vt:lpstr>
      <vt:lpstr>Mineral Street Connection</vt:lpstr>
      <vt:lpstr>Ramp Removal</vt:lpstr>
    </vt:vector>
  </TitlesOfParts>
  <Company>HNTB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Sarai Tenorio</dc:creator>
  <cp:lastModifiedBy>Fannon, Trevor - DOT</cp:lastModifiedBy>
  <cp:revision>3</cp:revision>
  <dcterms:created xsi:type="dcterms:W3CDTF">2026-04-20T20:00:13Z</dcterms:created>
  <dcterms:modified xsi:type="dcterms:W3CDTF">2026-05-27T20:30:23Z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0x010100E9B479DE97358D43AEB72738EE1F2D08</vt:lpwstr>
  </property>
</Properties>
</file>