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-11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A9C17-8F9D-4C12-B87C-FE1A9851C7DC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BA02B-0CD0-43DA-9D05-22CD139A8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48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EB72E-23E1-481F-E95A-403596D4B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AC45B2-0DEA-5408-E5DB-24162682A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730F0-6E44-C4F5-6C8E-CED2CF272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7AAF-8BFE-4936-A8A6-9F8443DA9112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01A78-C1C4-D0D5-6891-D7002E964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B695F-D3CA-70D6-D6D6-F78275BC4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4543-4ADD-46E9-9753-79F3A908A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18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F63A6-AAAD-695F-7EDB-146AE5664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A7C117-948E-75A5-5DEE-643542436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96E63-C1A7-8E74-F0A1-1F8ED5A62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7AAF-8BFE-4936-A8A6-9F8443DA9112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82D3D-E5A8-CDE6-219D-07D4B241C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91F4E-802D-344B-C181-728B5579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4543-4ADD-46E9-9753-79F3A908A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07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37DD42-2C93-9E99-F8C5-B4FEA30B24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DEBC3D-26D8-AA85-5238-F411E3D48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75676-9B83-FD06-4B24-BF0002556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7AAF-8BFE-4936-A8A6-9F8443DA9112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CC5D7-F6A7-63EF-2BE4-A99E6562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6BCE7-948E-EA1C-090F-E9BA1697C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4543-4ADD-46E9-9753-79F3A908A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2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9CFD5-B41D-F0DB-9136-0DBF80DF4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F0AE6-D2F2-8E02-1F9D-E706C64DC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3F8DA-4A27-D276-DC12-5D2826E29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7AAF-8BFE-4936-A8A6-9F8443DA9112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1AAE0-BB3D-05C0-B084-DFE53191F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D6CEE-6FA8-2845-D46E-5610FB951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4543-4ADD-46E9-9753-79F3A908A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12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6F5C4-E26B-E56C-9E3E-842910EE1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DF3BE-DCC0-DAAE-FAEB-FBEB8CE2B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87E92-7AF5-4B66-7389-D4589C5ED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7AAF-8BFE-4936-A8A6-9F8443DA9112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E97C7-B28A-06E4-B879-127BD5FF3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8AE74-1AFB-F079-BE91-323F2A415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4543-4ADD-46E9-9753-79F3A908A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6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FD65B-5A8A-5494-A133-D0D547795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EF80F-E0FC-2B5D-7A53-0D06D22459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9B212D-42B6-CEC2-7963-3D26F086E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505FF6-8AE2-16F3-744F-A22DE6E6D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7AAF-8BFE-4936-A8A6-9F8443DA9112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AFCBD-AF23-3965-914A-596835B4F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0D054-0141-8F30-067F-983E7AC7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4543-4ADD-46E9-9753-79F3A908A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49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AFA36-B30D-DC70-C6E8-D2025EA31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58957-E597-0B5C-93F8-7F5D8934B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29F81-E7CB-9CBF-40B8-79CAAB59C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F21E84-F98A-E75D-4AF6-1D409E2C71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C19E62-EC38-FD2C-47F2-E6096F5219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A74D21-5E9B-951D-DAB7-8ADDF7DBB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7AAF-8BFE-4936-A8A6-9F8443DA9112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EC5D7-049F-239B-744C-9105AE3A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45E321-572D-92AF-06A0-2089DB7E8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4543-4ADD-46E9-9753-79F3A908A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5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AF830-5C8D-7A62-890E-57F1A9639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86E385-91D7-B897-A40B-CD2D11A5E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7AAF-8BFE-4936-A8A6-9F8443DA9112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E8F0E7-EC6F-47B4-CD88-514AF34ED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18377D-3DC7-178A-2EBA-94AFDFB5F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4543-4ADD-46E9-9753-79F3A908A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32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7586F2-5EE5-98AC-8F3A-FA9FA5546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7AAF-8BFE-4936-A8A6-9F8443DA9112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DECA54-0C7C-35C4-7BD6-B14E67D99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2D36A-FC68-7FDC-C5C8-6DD8EBBB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4543-4ADD-46E9-9753-79F3A908A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08D47-51CF-C1FA-CA5A-52060A390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E45E8-995C-72A8-DA4A-1B5EE9325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A95C44-B01F-6ED5-0021-F0B3C57EF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C0A78F-A127-0640-0505-CF6F57627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7AAF-8BFE-4936-A8A6-9F8443DA9112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6405D8-4EDF-5CC8-5D21-02132E93C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38A7D-516E-3090-9CE0-76342BAF9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4543-4ADD-46E9-9753-79F3A908A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03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AE7B3-3CA2-893C-6991-D364E311A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CB185-7ACC-F4F5-F715-37449FF4DF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B896C-11F5-BEEC-7981-1D3C636E3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DBEB8-025A-9C9D-9C57-FA5E70408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7AAF-8BFE-4936-A8A6-9F8443DA9112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552312-0932-3379-7083-DA5FCFF5F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5B0E2-F8FF-0CAF-6B3C-E5051B68F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4543-4ADD-46E9-9753-79F3A908A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2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8D7207-EAB0-8408-C766-F63C46AAF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06E49-FEE4-EA71-335D-7A2AEEC39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6AFE5-862E-7E9E-608B-EF53C41E64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EE7AAF-8BFE-4936-A8A6-9F8443DA9112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FCBBD-3DF3-FCB0-D9AD-B3011221F2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7AE03-CBF7-5380-D7B1-BE5BF151C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564543-4ADD-46E9-9753-79F3A908A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5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D1B8E-0497-5239-9FAA-496918B8A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0547" y="0"/>
            <a:ext cx="9144000" cy="2387600"/>
          </a:xfrm>
        </p:spPr>
        <p:txBody>
          <a:bodyPr>
            <a:norm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No </a:t>
            </a:r>
            <a:r>
              <a:rPr lang="en-US" sz="1000" dirty="0" err="1">
                <a:solidFill>
                  <a:schemeClr val="bg1"/>
                </a:solidFill>
              </a:rPr>
              <a:t>construir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292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9248460-74DC-8104-125D-CF91A5B6382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623865" y="4055929"/>
            <a:ext cx="9144000" cy="2387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Reconfiguracion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rampas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82941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6F8CB8-79FB-F01C-D065-4E81E8382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8AC2E-A224-A9A3-EC90-35ADC493914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026236" y="4121244"/>
            <a:ext cx="9144000" cy="2387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Conexion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la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calle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Walker Street</a:t>
            </a:r>
          </a:p>
        </p:txBody>
      </p:sp>
    </p:spTree>
    <p:extLst>
      <p:ext uri="{BB962C8B-B14F-4D97-AF65-F5344CB8AC3E}">
        <p14:creationId xmlns:p14="http://schemas.microsoft.com/office/powerpoint/2010/main" val="3738149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F6126B-7F9A-0512-AE52-9AA6C9875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879E00A-037A-0533-405B-428EE74D3B7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63232" y="4045991"/>
            <a:ext cx="9144000" cy="2387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Conexion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la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calle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Mineral Street</a:t>
            </a:r>
          </a:p>
        </p:txBody>
      </p:sp>
    </p:spTree>
    <p:extLst>
      <p:ext uri="{BB962C8B-B14F-4D97-AF65-F5344CB8AC3E}">
        <p14:creationId xmlns:p14="http://schemas.microsoft.com/office/powerpoint/2010/main" val="4197520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CFBC0C-3BCA-7918-5BCC-32AB46FEF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7CDDA-FAD5-A603-5945-4706EF7FCB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63232" y="4045991"/>
            <a:ext cx="9144000" cy="2387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Eliminacion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rampas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7800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B479DE97358D43AEB72738EE1F2D08" ma:contentTypeVersion="2" ma:contentTypeDescription="Create a new document." ma:contentTypeScope="" ma:versionID="e084a3b99851304f4f38e77c997b3e73">
  <xsd:schema xmlns:xsd="http://www.w3.org/2001/XMLSchema" xmlns:xs="http://www.w3.org/2001/XMLSchema" xmlns:p="http://schemas.microsoft.com/office/2006/metadata/properties" xmlns:ns1="http://schemas.microsoft.com/sharepoint/v3" xmlns:ns2="a8b72882-1d02-4704-8464-4e9c6e9dc531" targetNamespace="http://schemas.microsoft.com/office/2006/metadata/properties" ma:root="true" ma:fieldsID="e1c1267e1aa6198bcb4d2224473d480d" ns1:_="" ns2:_="">
    <xsd:import namespace="http://schemas.microsoft.com/sharepoint/v3"/>
    <xsd:import namespace="a8b72882-1d02-4704-8464-4e9c6e9dc53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b72882-1d02-4704-8464-4e9c6e9dc53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844B851-D1C9-4F87-912E-7370196C812B}"/>
</file>

<file path=customXml/itemProps2.xml><?xml version="1.0" encoding="utf-8"?>
<ds:datastoreItem xmlns:ds="http://schemas.openxmlformats.org/officeDocument/2006/customXml" ds:itemID="{1B0D48FE-DAD1-4484-AAF1-922C28D355AB}"/>
</file>

<file path=customXml/itemProps3.xml><?xml version="1.0" encoding="utf-8"?>
<ds:datastoreItem xmlns:ds="http://schemas.openxmlformats.org/officeDocument/2006/customXml" ds:itemID="{A8E4B1B8-716A-4E9E-A046-F72C4E56D087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20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No construir</vt:lpstr>
      <vt:lpstr>Reconfiguracion de rampas</vt:lpstr>
      <vt:lpstr>Conexion de la calle Walker Street</vt:lpstr>
      <vt:lpstr>Conexion de la calle Mineral Street</vt:lpstr>
      <vt:lpstr>Eliminacion de rampas</vt:lpstr>
    </vt:vector>
  </TitlesOfParts>
  <Company>HNTB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Sarai Tenorio</dc:creator>
  <cp:lastModifiedBy>Fannon, Trevor - DOT</cp:lastModifiedBy>
  <cp:revision>6</cp:revision>
  <dcterms:created xsi:type="dcterms:W3CDTF">2026-04-20T20:00:13Z</dcterms:created>
  <dcterms:modified xsi:type="dcterms:W3CDTF">2026-05-20T18:37:59Z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0x010100E9B479DE97358D43AEB72738EE1F2D08</vt:lpwstr>
  </property>
</Properties>
</file>