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8" r:id="rId3"/>
    <p:sldId id="269" r:id="rId4"/>
    <p:sldId id="266" r:id="rId5"/>
    <p:sldId id="267" r:id="rId6"/>
    <p:sldId id="257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681"/>
    <a:srgbClr val="A7C2FF"/>
    <a:srgbClr val="2F4CB7"/>
    <a:srgbClr val="BFC9EF"/>
    <a:srgbClr val="002F9D"/>
    <a:srgbClr val="4B68D1"/>
    <a:srgbClr val="253D92"/>
    <a:srgbClr val="8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76769" autoAdjust="0"/>
  </p:normalViewPr>
  <p:slideViewPr>
    <p:cSldViewPr>
      <p:cViewPr varScale="1">
        <p:scale>
          <a:sx n="65" d="100"/>
          <a:sy n="65" d="100"/>
        </p:scale>
        <p:origin x="13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444" y="49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409737-B42F-4E99-BE9E-3150B19156F7}" type="datetimeFigureOut">
              <a:rPr lang="en-US"/>
              <a:pPr>
                <a:defRPr/>
              </a:pPr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5B7B7E-BD6A-4951-A152-0A8C255F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72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B40AD-C3B0-4F65-94B5-F66320FF2E04}" type="datetimeFigureOut">
              <a:rPr lang="en-US"/>
              <a:pPr>
                <a:defRPr/>
              </a:pPr>
              <a:t>7/13/2018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9" tIns="45190" rIns="90379" bIns="4519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2" y="4416104"/>
            <a:ext cx="5609576" cy="4182440"/>
          </a:xfrm>
          <a:prstGeom prst="rect">
            <a:avLst/>
          </a:prstGeom>
        </p:spPr>
        <p:txBody>
          <a:bodyPr vert="horz" lIns="90379" tIns="45190" rIns="90379" bIns="4519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488F0C-6769-4BD1-B394-ECE77D272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493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43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59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0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0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26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628468-5D51-4B95-94B2-4733DE0C78A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3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0A2AD120-39C9-4762-9808-4997980F3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89C35698-ECFA-45D4-B95F-4F5295812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4D1A753E-EC79-4AA7-8B4D-F379B7F8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DB104AA0-9F21-4485-B088-466B0F300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C38AFE01-58B7-4B7A-B8D5-787EBD0E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96E48EDD-1FD1-4C50-94FF-D58D47BF0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0710924-D447-41AA-9A85-433CA037B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flipV="1">
            <a:off x="0" y="5206360"/>
            <a:ext cx="9144000" cy="17120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9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08002" y="5943600"/>
            <a:ext cx="762000" cy="762000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isconsindot.gov/Pages/about-wisdot/research/whrp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isconsindot.gov/Pages/about-wisdot/research/researchers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82976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/>
              <a:t>Wisconsin Highway Research Program (WHRP) Update</a:t>
            </a:r>
            <a:br>
              <a:rPr lang="en-US" sz="4400" dirty="0"/>
            </a:br>
            <a:r>
              <a:rPr lang="en-US" sz="4400" dirty="0"/>
              <a:t> 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715537" y="2819400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sz="2400" dirty="0"/>
              <a:t>Wisconsin Transportation Builders Association</a:t>
            </a:r>
          </a:p>
          <a:p>
            <a:pPr marR="0" eaLnBrk="1" hangingPunct="1"/>
            <a:r>
              <a:rPr lang="en-US" sz="2400" dirty="0"/>
              <a:t>2018 Contractor-Engineer Conference</a:t>
            </a:r>
          </a:p>
          <a:p>
            <a:pPr marR="0" eaLnBrk="1" hangingPunct="1"/>
            <a:r>
              <a:rPr lang="en-US" sz="2400" dirty="0"/>
              <a:t>January 25, 2018</a:t>
            </a:r>
          </a:p>
          <a:p>
            <a:pPr marR="0" eaLnBrk="1" hangingPunct="1"/>
            <a:endParaRPr lang="en-US" sz="2400" dirty="0"/>
          </a:p>
          <a:p>
            <a:pPr marR="0" eaLnBrk="1" hangingPunct="1"/>
            <a:endParaRPr lang="en-US" sz="2400" dirty="0"/>
          </a:p>
          <a:p>
            <a:pPr marR="0" eaLnBrk="1" hangingPunct="1"/>
            <a:r>
              <a:rPr lang="en-US" sz="2400" dirty="0"/>
              <a:t>Diane Gurtner, Research and Library Services</a:t>
            </a:r>
          </a:p>
          <a:p>
            <a:pPr marR="0" eaLnBrk="1" hangingPunct="1"/>
            <a:r>
              <a:rPr lang="en-US" sz="2400" dirty="0"/>
              <a:t>WisDOT</a:t>
            </a:r>
          </a:p>
          <a:p>
            <a:pPr marR="0" eaLnBrk="1" hangingPunct="1"/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/>
              <a:t>WHRP established in 1998 by the Wisconsin Department of Transportation in collaboration with the University of Wisconsin-Madison</a:t>
            </a:r>
          </a:p>
          <a:p>
            <a:r>
              <a:rPr lang="en-US" sz="2300" dirty="0"/>
              <a:t>WHRP budget in FFY 2017 -- $1,229,536</a:t>
            </a:r>
          </a:p>
          <a:p>
            <a:r>
              <a:rPr lang="en-US" sz="2300" dirty="0"/>
              <a:t>Primary research areas</a:t>
            </a:r>
          </a:p>
          <a:p>
            <a:pPr lvl="1"/>
            <a:r>
              <a:rPr lang="en-US" sz="1900" dirty="0"/>
              <a:t>Flexible Pavements</a:t>
            </a:r>
          </a:p>
          <a:p>
            <a:pPr lvl="1"/>
            <a:r>
              <a:rPr lang="en-US" sz="1900" dirty="0"/>
              <a:t>Rigid Pavements</a:t>
            </a:r>
          </a:p>
          <a:p>
            <a:pPr lvl="1"/>
            <a:r>
              <a:rPr lang="en-US" sz="1900" dirty="0"/>
              <a:t>Structures</a:t>
            </a:r>
          </a:p>
          <a:p>
            <a:pPr lvl="1"/>
            <a:r>
              <a:rPr lang="en-US" sz="1900" dirty="0"/>
              <a:t>Geotechnics</a:t>
            </a:r>
            <a:endParaRPr lang="en-US" b="1" dirty="0"/>
          </a:p>
          <a:p>
            <a:pPr marL="109537" indent="0">
              <a:buNone/>
            </a:pPr>
            <a:r>
              <a:rPr lang="en-US" sz="2300" dirty="0">
                <a:hlinkClick r:id="rId3"/>
              </a:rPr>
              <a:t>http://wisconsindot.gov/Pages/about-wisdot/research/whrp.aspx</a:t>
            </a:r>
            <a:r>
              <a:rPr lang="en-US" sz="2300" dirty="0"/>
              <a:t>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Wisconsin Highway Research Program Overview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 descr="Stack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5029200"/>
            <a:ext cx="1640723" cy="118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9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8CE744-B211-4753-BCEC-3341CCEE8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803" b="12078"/>
          <a:stretch/>
        </p:blipFill>
        <p:spPr>
          <a:xfrm>
            <a:off x="572948" y="1676400"/>
            <a:ext cx="8113852" cy="386015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0825395-79F8-4BAC-B7F9-20AAF5DE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to the Website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90FA2-18E1-4D71-9CB1-08B3BCE59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46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73500"/>
          </a:xfrm>
        </p:spPr>
        <p:txBody>
          <a:bodyPr/>
          <a:lstStyle/>
          <a:p>
            <a:pPr marL="392113" lvl="1" indent="0">
              <a:buNone/>
            </a:pPr>
            <a:r>
              <a:rPr lang="en-US" dirty="0"/>
              <a:t>The WisDOT Research program is part of the Office of Policy, Finance and Improvement within the Executive Offices</a:t>
            </a:r>
          </a:p>
          <a:p>
            <a:pPr lvl="1"/>
            <a:r>
              <a:rPr lang="en-US" dirty="0"/>
              <a:t>WisDOT research program staff </a:t>
            </a:r>
          </a:p>
          <a:p>
            <a:pPr lvl="2"/>
            <a:r>
              <a:rPr lang="en-US" dirty="0"/>
              <a:t>Jacquelyn Irving, Performance, Policy &amp; Research Section Chief / WHRP Steering Committee Chair</a:t>
            </a:r>
          </a:p>
          <a:p>
            <a:pPr lvl="2"/>
            <a:r>
              <a:rPr lang="en-US" dirty="0"/>
              <a:t>Diane Gurtner, Research &amp; Library Services Supervisor </a:t>
            </a:r>
          </a:p>
          <a:p>
            <a:pPr lvl="2"/>
            <a:r>
              <a:rPr lang="en-US" dirty="0"/>
              <a:t>Heidi Noble, Contracts Specialist Senior</a:t>
            </a:r>
          </a:p>
          <a:p>
            <a:pPr lvl="1">
              <a:buClr>
                <a:srgbClr val="EE0000"/>
              </a:buClr>
            </a:pPr>
            <a:r>
              <a:rPr lang="en-US" dirty="0">
                <a:solidFill>
                  <a:srgbClr val="253D92"/>
                </a:solidFill>
              </a:rPr>
              <a:t>UW-Madison technical support </a:t>
            </a:r>
          </a:p>
          <a:p>
            <a:pPr lvl="2"/>
            <a:r>
              <a:rPr lang="en-US" dirty="0"/>
              <a:t>Dr. Dante Fratta, Associate Professor, Civil &amp; Environmental Engineering  </a:t>
            </a:r>
          </a:p>
          <a:p>
            <a:pPr marL="630238"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Wisconsin Highway Research Program Staff updates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sz="2300" dirty="0"/>
              <a:t>Six RFPs for </a:t>
            </a:r>
            <a:r>
              <a:rPr lang="en-US" sz="2300"/>
              <a:t>FFY 2019, </a:t>
            </a:r>
            <a:r>
              <a:rPr lang="en-US" sz="2300" dirty="0"/>
              <a:t>proposals due Jan. 26 </a:t>
            </a:r>
          </a:p>
          <a:p>
            <a:r>
              <a:rPr lang="en-US" sz="1900" dirty="0"/>
              <a:t>Rubber Asphalt Study for Wisconsin</a:t>
            </a:r>
          </a:p>
          <a:p>
            <a:r>
              <a:rPr lang="en-US" sz="1900" dirty="0"/>
              <a:t>Recycled Asphalt Binder Study</a:t>
            </a:r>
          </a:p>
          <a:p>
            <a:r>
              <a:rPr lang="en-US" sz="1900" dirty="0"/>
              <a:t>Roadway Concrete Barrier Design and Performance - Material Durability Issue</a:t>
            </a:r>
          </a:p>
          <a:p>
            <a:r>
              <a:rPr lang="en-US" sz="1900" dirty="0"/>
              <a:t>Internal Curing of Bridge Decks and Concrete Pavement to Reduce Cracking</a:t>
            </a:r>
          </a:p>
          <a:p>
            <a:r>
              <a:rPr lang="en-US" sz="1900" dirty="0"/>
              <a:t>Comparison of ASTM Standards for the Evaluation of Geogrid Strength</a:t>
            </a:r>
          </a:p>
          <a:p>
            <a:r>
              <a:rPr lang="en-US" sz="1900" dirty="0"/>
              <a:t>Textured Epoxy Coated and Galvanized Reinforcement to Reduce Cracking in Concrete Bridge Decks and Components</a:t>
            </a:r>
          </a:p>
          <a:p>
            <a:pPr marL="392113" lvl="1" indent="0" algn="r">
              <a:buNone/>
            </a:pPr>
            <a:r>
              <a:rPr lang="en-US" dirty="0">
                <a:hlinkClick r:id="rId3"/>
              </a:rPr>
              <a:t>http://wisconsindot.gov/Pages/about-wisdot/research/researchers.aspx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Wisconsin Highway Research Program</a:t>
            </a:r>
            <a:br>
              <a:rPr lang="en-US" sz="3200" dirty="0"/>
            </a:br>
            <a:r>
              <a:rPr lang="en-US" sz="3200" dirty="0"/>
              <a:t>Current RFPs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5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7350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Featuring two WHRP projects </a:t>
            </a:r>
          </a:p>
          <a:p>
            <a:r>
              <a:rPr lang="en-US" sz="2400" b="1" dirty="0"/>
              <a:t>Dr. Qian Liao</a:t>
            </a:r>
            <a:r>
              <a:rPr lang="en-US" sz="2400" dirty="0"/>
              <a:t>, Associate Professor, UW-Milwaukee </a:t>
            </a:r>
            <a:r>
              <a:rPr lang="en-US" sz="2200" dirty="0"/>
              <a:t>WisDOT Analysis and Feasibility of Asphalt Pavement Understanding and Complying with Storm Water Mitigation Guidelines from the EPA  </a:t>
            </a:r>
            <a:br>
              <a:rPr lang="en-US" sz="2200" dirty="0"/>
            </a:br>
            <a:r>
              <a:rPr lang="en-US" sz="1800" dirty="0"/>
              <a:t>(WHRP 0092-13-03) </a:t>
            </a:r>
            <a:br>
              <a:rPr lang="en-US" sz="1800" dirty="0"/>
            </a:br>
            <a:endParaRPr lang="en-US" sz="1800" dirty="0"/>
          </a:p>
          <a:p>
            <a:r>
              <a:rPr lang="en-US" sz="2400" b="1" dirty="0"/>
              <a:t>Signe Reichelt</a:t>
            </a:r>
            <a:r>
              <a:rPr lang="en-US" sz="2400" dirty="0"/>
              <a:t>, Behnke Materials Engineering</a:t>
            </a:r>
            <a:br>
              <a:rPr lang="en-US" sz="2400" dirty="0"/>
            </a:br>
            <a:r>
              <a:rPr lang="en-US" sz="2200" dirty="0"/>
              <a:t>WisDOT Asphaltic Mixture New Specifications Implementation – Field Compaction and Density Validation</a:t>
            </a:r>
            <a:br>
              <a:rPr lang="en-US" sz="2400" dirty="0"/>
            </a:br>
            <a:r>
              <a:rPr lang="en-US" sz="1800" dirty="0"/>
              <a:t>(WHRP 0092-15-09) </a:t>
            </a:r>
          </a:p>
          <a:p>
            <a:pPr marL="109537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400" dirty="0"/>
              <a:t>Wisconsin Highway Research </a:t>
            </a:r>
            <a:r>
              <a:rPr lang="en-US" sz="3200" dirty="0"/>
              <a:t>Program</a:t>
            </a:r>
            <a:r>
              <a:rPr lang="en-US" sz="3400" dirty="0"/>
              <a:t> Project highlights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0922AE-9D08-4FD0-99BF-E5B424A18ACB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 descr="Stack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5109649"/>
            <a:ext cx="1640723" cy="118530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5AD4EAC7E5C74CAB6C5FB81E582358" ma:contentTypeVersion="1" ma:contentTypeDescription="Create a new document." ma:contentTypeScope="" ma:versionID="7c30b53eff8f9074fa9143f7e2747296">
  <xsd:schema xmlns:xsd="http://www.w3.org/2001/XMLSchema" xmlns:xs="http://www.w3.org/2001/XMLSchema" xmlns:p="http://schemas.microsoft.com/office/2006/metadata/properties" xmlns:ns2="a8b72882-1d02-4704-8464-4e9c6e9dc531" targetNamespace="http://schemas.microsoft.com/office/2006/metadata/properties" ma:root="true" ma:fieldsID="bdba2612be67019c42ca9ed5b3324280" ns2:_="">
    <xsd:import namespace="a8b72882-1d02-4704-8464-4e9c6e9dc53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72882-1d02-4704-8464-4e9c6e9dc5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BAA5B0-AA5D-496A-BBC5-855189F23C8A}"/>
</file>

<file path=customXml/itemProps2.xml><?xml version="1.0" encoding="utf-8"?>
<ds:datastoreItem xmlns:ds="http://schemas.openxmlformats.org/officeDocument/2006/customXml" ds:itemID="{F7A78910-D705-4414-9BF8-96EB6DB0ECB7}"/>
</file>

<file path=customXml/itemProps3.xml><?xml version="1.0" encoding="utf-8"?>
<ds:datastoreItem xmlns:ds="http://schemas.openxmlformats.org/officeDocument/2006/customXml" ds:itemID="{FE465D26-FB67-442B-A588-AB499D06089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291</Words>
  <Application>Microsoft Office PowerPoint</Application>
  <PresentationFormat>On-screen Show (4:3)</PresentationFormat>
  <Paragraphs>51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Wingdings</vt:lpstr>
      <vt:lpstr>Wingdings 2</vt:lpstr>
      <vt:lpstr>Wingdings 3</vt:lpstr>
      <vt:lpstr>Concourse</vt:lpstr>
      <vt:lpstr>Wisconsin Highway Research Program (WHRP) Update  </vt:lpstr>
      <vt:lpstr>Wisconsin Highway Research Program Overview </vt:lpstr>
      <vt:lpstr>Navigating to the Website</vt:lpstr>
      <vt:lpstr>Wisconsin Highway Research Program Staff updates  </vt:lpstr>
      <vt:lpstr>Wisconsin Highway Research Program Current RFPs</vt:lpstr>
      <vt:lpstr>Wisconsin Highway Research Program Project highlights</vt:lpstr>
    </vt:vector>
  </TitlesOfParts>
  <Company>Wisconsin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WTBA WHRP Summary</dc:title>
  <dc:subject>Wisconsin Department of Transportation Power Point Presentation</dc:subject>
  <dc:creator>WisDOT</dc:creator>
  <cp:keywords>Wisconsin Department of Transportation Power Point Presentation</cp:keywords>
  <dc:description>2012</dc:description>
  <cp:lastModifiedBy>Eiter, Andrew C - DOT</cp:lastModifiedBy>
  <cp:revision>107</cp:revision>
  <cp:lastPrinted>2017-01-25T19:45:56Z</cp:lastPrinted>
  <dcterms:created xsi:type="dcterms:W3CDTF">2012-06-26T13:11:17Z</dcterms:created>
  <dcterms:modified xsi:type="dcterms:W3CDTF">2018-07-13T21:44:49Z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0x0101007D5AD4EAC7E5C74CAB6C5FB81E582358</vt:lpwstr>
  </property>
</Properties>
</file>